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3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429D-3F64-4A1A-A36B-AC0A5AD06486}" type="datetimeFigureOut">
              <a:rPr lang="en-CA" smtClean="0"/>
              <a:pPr/>
              <a:t>2011-02-16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36B1-059E-450D-B4F0-05CD5941E4F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429D-3F64-4A1A-A36B-AC0A5AD06486}" type="datetimeFigureOut">
              <a:rPr lang="en-CA" smtClean="0"/>
              <a:pPr/>
              <a:t>2011-02-16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36B1-059E-450D-B4F0-05CD5941E4F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429D-3F64-4A1A-A36B-AC0A5AD06486}" type="datetimeFigureOut">
              <a:rPr lang="en-CA" smtClean="0"/>
              <a:pPr/>
              <a:t>2011-02-16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36B1-059E-450D-B4F0-05CD5941E4F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429D-3F64-4A1A-A36B-AC0A5AD06486}" type="datetimeFigureOut">
              <a:rPr lang="en-CA" smtClean="0"/>
              <a:pPr/>
              <a:t>2011-02-16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36B1-059E-450D-B4F0-05CD5941E4F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429D-3F64-4A1A-A36B-AC0A5AD06486}" type="datetimeFigureOut">
              <a:rPr lang="en-CA" smtClean="0"/>
              <a:pPr/>
              <a:t>2011-02-16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36B1-059E-450D-B4F0-05CD5941E4F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429D-3F64-4A1A-A36B-AC0A5AD06486}" type="datetimeFigureOut">
              <a:rPr lang="en-CA" smtClean="0"/>
              <a:pPr/>
              <a:t>2011-02-16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36B1-059E-450D-B4F0-05CD5941E4F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429D-3F64-4A1A-A36B-AC0A5AD06486}" type="datetimeFigureOut">
              <a:rPr lang="en-CA" smtClean="0"/>
              <a:pPr/>
              <a:t>2011-02-16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36B1-059E-450D-B4F0-05CD5941E4F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429D-3F64-4A1A-A36B-AC0A5AD06486}" type="datetimeFigureOut">
              <a:rPr lang="en-CA" smtClean="0"/>
              <a:pPr/>
              <a:t>2011-02-16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36B1-059E-450D-B4F0-05CD5941E4F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429D-3F64-4A1A-A36B-AC0A5AD06486}" type="datetimeFigureOut">
              <a:rPr lang="en-CA" smtClean="0"/>
              <a:pPr/>
              <a:t>2011-02-16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36B1-059E-450D-B4F0-05CD5941E4F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429D-3F64-4A1A-A36B-AC0A5AD06486}" type="datetimeFigureOut">
              <a:rPr lang="en-CA" smtClean="0"/>
              <a:pPr/>
              <a:t>2011-02-16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36B1-059E-450D-B4F0-05CD5941E4F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429D-3F64-4A1A-A36B-AC0A5AD06486}" type="datetimeFigureOut">
              <a:rPr lang="en-CA" smtClean="0"/>
              <a:pPr/>
              <a:t>2011-02-16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36B1-059E-450D-B4F0-05CD5941E4F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3429D-3F64-4A1A-A36B-AC0A5AD06486}" type="datetimeFigureOut">
              <a:rPr lang="en-CA" smtClean="0"/>
              <a:pPr/>
              <a:t>2011-02-16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036B1-059E-450D-B4F0-05CD5941E4F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latin typeface="Myriad Pro" pitchFamily="34" charset="0"/>
              </a:rPr>
              <a:t>Quesnel TSA</a:t>
            </a:r>
            <a:br>
              <a:rPr lang="en-CA" b="1" dirty="0" smtClean="0">
                <a:latin typeface="Myriad Pro" pitchFamily="34" charset="0"/>
              </a:rPr>
            </a:br>
            <a:r>
              <a:rPr lang="en-CA" b="1" dirty="0" smtClean="0">
                <a:latin typeface="Myriad Pro" pitchFamily="34" charset="0"/>
              </a:rPr>
              <a:t>Mountain Pine Beetle Attack Severity from 1999-2010</a:t>
            </a:r>
            <a:endParaRPr lang="en-CA" b="1" dirty="0">
              <a:latin typeface="Myriad Pro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U-19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U-20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U-20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U-20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U-20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U-200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U-20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U-20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U-20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U-20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U-20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QU-20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On-screen Show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Quesnel TSA Mountain Pine Beetle Attack Severity from 1999-2010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Quesnel TSA Mountain Pine Beetle Attack Severity from 1999-2010</dc:title>
  <dc:creator>Duncan</dc:creator>
  <cp:lastModifiedBy>Tim Ebata</cp:lastModifiedBy>
  <cp:revision>1</cp:revision>
  <dcterms:created xsi:type="dcterms:W3CDTF">2011-02-16T20:56:18Z</dcterms:created>
  <dcterms:modified xsi:type="dcterms:W3CDTF">2011-02-16T21:18:34Z</dcterms:modified>
</cp:coreProperties>
</file>